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82" r:id="rId3"/>
    <p:sldId id="269" r:id="rId4"/>
    <p:sldId id="271" r:id="rId5"/>
    <p:sldId id="279" r:id="rId6"/>
    <p:sldId id="280" r:id="rId7"/>
    <p:sldId id="281" r:id="rId8"/>
    <p:sldId id="270" r:id="rId9"/>
    <p:sldId id="272" r:id="rId10"/>
    <p:sldId id="273" r:id="rId11"/>
    <p:sldId id="274" r:id="rId12"/>
    <p:sldId id="284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94"/>
  </p:normalViewPr>
  <p:slideViewPr>
    <p:cSldViewPr snapToGrid="0">
      <p:cViewPr varScale="1">
        <p:scale>
          <a:sx n="118" d="100"/>
          <a:sy n="118" d="100"/>
        </p:scale>
        <p:origin x="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560CA-EB38-3841-B28B-85D4D81D7AFE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003A0-91A2-FC48-9BDC-EE4CD4440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5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1481B-F909-EFDE-EC04-7AE853C46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D4237-FCBE-E803-686F-C52F9D6A7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BB9B5-ECDB-E79A-FADF-F98B6E55B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1D1E8-754C-A9FC-D8FB-BEA5F6E9A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49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EE7AC-532B-A677-2717-71F262794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DF5FA-212B-B480-5AA2-9F5726291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59FCE-E90C-B16F-0534-C9C72BCD9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923D7-8CED-4FEF-64B1-FB63A87AA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68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41EA1-E4A5-ADDD-749C-05614ACA5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4EA0E-43FF-F0D5-EC13-B2088D7F5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530D3-8D92-B136-20A4-B1E3DA0F7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1C892-4845-A156-B64B-9BB4EC61B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4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0AC73-BF0C-6A75-5309-DB93B928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C8DAA-2B59-9C94-B2D6-240972DB6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399D86-D933-7C6C-6A7F-8866B836D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A57B3-608E-C2C2-8A10-6B07DF461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3EE16-3435-17CB-4C7B-73ECB4EF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892769-3FA3-4E28-64B5-69FB1CC1B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B9B1D5-EFA1-3D1F-5C1B-53DE5C89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C0AB0-6FF9-50ED-C16A-D1364258E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2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FD0A0-ECDE-64A8-8D41-D7AEC80D5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A4B7F8-CA38-3CC0-CA7D-F9BCE3F01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FABBF-15E2-D18B-8332-850C1667A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F29AE-31C8-31C8-97AA-D4ED06BE1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8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7B689-B385-7968-C81F-F43A2AD76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8717B4-18E1-DFA5-2BA9-9C8A398E9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4A80A-1CF0-00A7-FD60-2BAED9AD1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017F5-D86A-CC4B-7B75-A9FA80BDC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8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A216F-C047-6768-8229-BCEE518CB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991CD-BEB8-0786-CB56-91A682A32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27E9D-443C-408F-C3FC-7F8362DDC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B8458-43B1-3717-FD29-1BEE54B5D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7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C9FB2-452A-4EEC-2A53-31A5E0F19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0DA48-B5F7-AA90-124A-2001BAB13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46A76-2936-2DB3-98E9-552B3C383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9C993-51DB-480C-68FC-4F705D74F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24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124B-03DD-0A9A-5BD4-C0447B0C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E0AE5-B6DE-A846-217C-DFDF12395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76046-F878-B584-6109-3BEB2434C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B7609-00AF-D771-332A-480A5A497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7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36347-F29F-2B6B-3024-CF6B8BB94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9C1031-7CFB-0485-323E-DE0055C16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90932-4426-A794-F9DF-A9A54D75A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3AD37-8D88-4F58-F184-5E220E677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33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B3B11-BFA9-5160-8DB2-47B300AC5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AF0E2-CC45-78DF-F22B-6B68C9299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99E27-B5D5-7D21-6393-970F84704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EF055-824F-68B9-DA14-D8D7129DE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BEF74-6129-7720-7506-C2D6B5299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8002B-3C8E-AF43-4955-0C1F12D42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09A45-348E-53BE-A81E-6D61E48E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48467-09F9-B819-3F68-E05903F5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321C4-1FBB-D078-0EFE-00A1A0B1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1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02AF-B255-4E80-9BB1-9CB5FEDB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8F132-114B-6C3F-9417-D38EBFC92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702B-D1F5-0BF5-EEF3-DE9AEFE1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CE5B-A8D9-AFF3-2EF4-F8B6449C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E573F-93A8-C412-4AF7-5DC2C56A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1DFA16-E6D3-2BA7-34A2-7F253BF27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A03C3-E45E-874D-2CD1-05F5D35CF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C5CBE-07DA-DD76-BCF8-13EB8A14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BEE41-1C07-A591-1063-9561E085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2C493-0431-ED09-70B6-6C46261D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2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6157E-B133-3334-CA0B-2942EB29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22389-95D4-BF0B-F3D5-0AE4F929C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BA856-8864-55E7-1792-503CEDA2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38EBF-C1E8-6973-ECF2-C354920F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591DB-D716-D7A9-09E9-3F012FC85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BBB1-8111-38F3-1F23-4F2DACBA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20612-FC85-28E9-8B52-FDD41A572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0762B-3097-8998-02E6-90800A69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60434-2941-2506-9A03-DA9DD67C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290D-ACDF-5730-71E0-0109B2A6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B716-40D9-4065-393E-44347E6A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3DD58-B722-6F8B-117F-B256072B2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A78CA-5884-85C4-ABBE-48919BB94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67858-7166-295C-CD73-D6E1E530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64AF7-038C-2158-F297-A9427424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0B134-226F-0BF6-94A5-4C6E4F45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9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EC76-D076-735A-F7CB-D6A69A25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8F20C-3109-556B-E303-36A7054DE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C8352-5DED-0AC4-63DF-B342F769C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D5D60-D8D6-286E-B18C-825D76957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D9EA1-C876-B2B9-930E-4A77A99BF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08814-FFC4-C2EC-2D76-4495AC2B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F60F0-F8D4-10ED-7458-05BC9D77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D293BC-116F-32CE-1E86-FA2BE590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95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AB16-546E-4C0A-1F14-4155B0D8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BF1A7-1559-2B6C-A1F3-9ED92341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94595-A2C2-9624-1EB4-46C442006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AD8F0-A21F-B1FF-E85F-40A1711D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0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62E59-9B3F-44BA-AEE0-DF4202E5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3DEE1-B3E9-306F-8F34-26E962D1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7F37B-9A03-951C-66AC-896D47BA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0C10-9F69-A462-752C-A6E49312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F6AF9-D588-B4C3-04FF-6CE83A7C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64631-8151-7977-E6D1-50C80EC49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EA5C4-D80C-9861-2046-562947D8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8A2D7-A0BE-0DBC-72E9-698786C8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17505-6B29-0A34-56D1-BA65AB5D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5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D9422-D116-974A-E9B0-41DFD6D5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0F9FE-AA19-97D9-08A2-9BE45CE80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478AA-8FA4-19F3-E1FF-5520908C8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38F92-AA9C-471B-0FD7-AEFA3E8C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F67AA-B155-9292-CD88-80585BDD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CEF1A-5C08-2286-2727-F04D63B7D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1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9DC45-A7CC-861B-0D79-832D2A8F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78A06-B961-A93F-5BC6-F17162550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FCB9-3AA5-EFE4-35E9-119AC88B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9DD21D-538B-E746-89D3-6D413872D860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BE14A-4E77-6F48-C650-0FD8A0C48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99320-2AD1-CBB5-80CA-76F1C9ED8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78704D-7DF0-5B49-896D-D24BD352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E21E1-BCED-D3C4-4328-BE3CE4BD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E0CFFECE-02FA-E8E6-8BC2-0A2BFFA3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2449836"/>
            <a:ext cx="4188941" cy="4188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EF4C00-39CC-B3BD-F890-E963890FCAA2}"/>
              </a:ext>
            </a:extLst>
          </p:cNvPr>
          <p:cNvSpPr txBox="1"/>
          <p:nvPr/>
        </p:nvSpPr>
        <p:spPr>
          <a:xfrm>
            <a:off x="395416" y="1141057"/>
            <a:ext cx="1179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Activity: Data Collection, Cleaning and Sketching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C1EE4-8B6E-D8B2-F4FD-C4E72B8B6D50}"/>
              </a:ext>
            </a:extLst>
          </p:cNvPr>
          <p:cNvSpPr txBox="1"/>
          <p:nvPr/>
        </p:nvSpPr>
        <p:spPr>
          <a:xfrm>
            <a:off x="3395444" y="3343977"/>
            <a:ext cx="585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Instructor: Shri Harini Ramesh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April 28 – May 2, 2025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4" name="Picture 13" descr="A red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A747A193-E3CC-DE83-929F-7A7EAF64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62375"/>
            <a:ext cx="2327215" cy="1135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8103B-4089-3400-D3BD-23CE8C9C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7" y="6290159"/>
            <a:ext cx="2737479" cy="2400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90B67-B1B0-08E7-D1F4-98031DF8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58A10-0999-F0F4-6925-23111A5BC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A1ACA-A34E-4372-51AC-DD279963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5844B-9235-447D-445E-0B47A6C2720E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Examples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22" name="Picture 2" descr="How Drawing Makes Us Better at Data Visualization | Depict Data Studio">
            <a:extLst>
              <a:ext uri="{FF2B5EF4-FFF2-40B4-BE49-F238E27FC236}">
                <a16:creationId xmlns:a16="http://schemas.microsoft.com/office/drawing/2014/main" id="{DB6667D7-36D5-934E-1D6A-F51D857C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51" y="1271091"/>
            <a:ext cx="8424820" cy="55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56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D30C3-73CC-BF6D-A789-81360BC9E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CB2EF-CBD9-122D-5B2C-1559544D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6A21-BE30-42D5-9005-91322D3EFBD8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Examples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E87DA-69B3-1689-F029-C15C2954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83" y="136525"/>
            <a:ext cx="5084634" cy="66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8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B3692-ED48-A507-4FC8-4004A9B3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0D5F3-9665-4EBD-4B94-973D8A1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Screen Recording 2025-04-28 at 7.34.51 PM.mov">
            <a:hlinkClick r:id="" action="ppaction://media"/>
            <a:extLst>
              <a:ext uri="{FF2B5EF4-FFF2-40B4-BE49-F238E27FC236}">
                <a16:creationId xmlns:a16="http://schemas.microsoft.com/office/drawing/2014/main" id="{2466889C-B482-2786-21C7-267E8FFE8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163" y="0"/>
            <a:ext cx="1111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7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3C69E-82D2-D48C-79DE-3332B659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C9CAA-FA20-AB68-1C18-D903DD26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11303C-FC5C-2A93-E56C-4BE2C54C39AC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Tasks (1.5hrs)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803E0-D5A4-69A8-E621-AD5FFEA6C7E8}"/>
              </a:ext>
            </a:extLst>
          </p:cNvPr>
          <p:cNvSpPr txBox="1"/>
          <p:nvPr/>
        </p:nvSpPr>
        <p:spPr>
          <a:xfrm>
            <a:off x="370114" y="1700749"/>
            <a:ext cx="53013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Upload Google Form Link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Go to website (Day 2) ➔ Open Padlet link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Post your form link on Padlet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Collect Responses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Get answers from everyone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outside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your group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Clean Your Data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Fix any spelling mistakes, weird characters, empty spaces, inconsistent units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Create Sketches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Draw quick graphs/charts showing insights from your data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6C866-05B3-2475-8171-B2923C3D9D6C}"/>
              </a:ext>
            </a:extLst>
          </p:cNvPr>
          <p:cNvSpPr txBox="1"/>
          <p:nvPr/>
        </p:nvSpPr>
        <p:spPr>
          <a:xfrm>
            <a:off x="5987144" y="1285250"/>
            <a:ext cx="620485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Organize Your Files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Go to website (Day 2) ➔ Open Google Drive link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Create a folder under "Day 2" with your group name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Upload: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 Data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Cleaned Data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Sketch Photos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 Presentation (slides)</a:t>
            </a:r>
          </a:p>
          <a:p>
            <a:pPr>
              <a:buFont typeface="+mj-lt"/>
              <a:buAutoNum type="arabicPeriod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Prepare Presentation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Show your whole story: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survey idea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Collection process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you cleaned data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Insights found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you chose your chart design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Present to Class!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(3 minutes)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Make it fun, creative, and clear!</a:t>
            </a:r>
          </a:p>
        </p:txBody>
      </p:sp>
    </p:spTree>
    <p:extLst>
      <p:ext uri="{BB962C8B-B14F-4D97-AF65-F5344CB8AC3E}">
        <p14:creationId xmlns:p14="http://schemas.microsoft.com/office/powerpoint/2010/main" val="425241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9B736-BDD5-418B-8EF2-6320F6902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78E62-5FCA-A721-9890-3176B551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69D19-9BB6-5A1E-721C-6795502391B5}"/>
              </a:ext>
            </a:extLst>
          </p:cNvPr>
          <p:cNvSpPr txBox="1"/>
          <p:nvPr/>
        </p:nvSpPr>
        <p:spPr>
          <a:xfrm>
            <a:off x="1056157" y="1443841"/>
            <a:ext cx="100796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a survey using Google Forms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 cleaning and organizing the responses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Sketch visualizations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F80DC2-AAAD-CC97-3F9C-659B785D1021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Goal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2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C245-5F2B-BB52-5C58-F54303488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111D1-D10A-E381-CD7F-47EB47F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178B7-3DE2-8905-C9D8-15A01482F662}"/>
              </a:ext>
            </a:extLst>
          </p:cNvPr>
          <p:cNvSpPr txBox="1"/>
          <p:nvPr/>
        </p:nvSpPr>
        <p:spPr>
          <a:xfrm>
            <a:off x="1056157" y="1443841"/>
            <a:ext cx="100796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sure your form includes a variety of question 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D8613-FAC3-FC95-0D36-FD0CBC0992F2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Collect Your Survey Data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36761-A0DB-5885-B16F-B14FE3C6C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249" y="2994052"/>
            <a:ext cx="8033951" cy="35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62B2F-13F2-33C5-F704-CB2DA0AC9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8EB90-1898-D8E9-D21F-027E161E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C4020-EA89-0748-0BD2-1B37F53045BD}"/>
              </a:ext>
            </a:extLst>
          </p:cNvPr>
          <p:cNvSpPr txBox="1"/>
          <p:nvPr/>
        </p:nvSpPr>
        <p:spPr>
          <a:xfrm>
            <a:off x="1056157" y="1443841"/>
            <a:ext cx="1007968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collect data through Google Forms, Notebook or Short Interviews.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a team, create one questionnaire that will be used to collect data from at least 20 classmates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Before sending out your survey or interviewing others…</a:t>
            </a: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Show your questionnaire to me for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6D3D0-A50C-565B-AC03-E8E299045B64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Collect Your Survey Data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26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CAD8-4DF5-7F0C-C307-696986A7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BCD49-4D8E-B94C-4712-50D10A47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C64122-2D96-38A4-DF78-4EEE3900EEDA}"/>
              </a:ext>
            </a:extLst>
          </p:cNvPr>
          <p:cNvSpPr txBox="1"/>
          <p:nvPr/>
        </p:nvSpPr>
        <p:spPr>
          <a:xfrm>
            <a:off x="197708" y="490764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Good Questions Are...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C3547-8DB9-686C-B3DA-F9824062A732}"/>
              </a:ext>
            </a:extLst>
          </p:cNvPr>
          <p:cNvSpPr txBox="1"/>
          <p:nvPr/>
        </p:nvSpPr>
        <p:spPr>
          <a:xfrm>
            <a:off x="1056157" y="1443841"/>
            <a:ext cx="100796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(easy to understand)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❌ Bad Example: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"Did you drink a healthy amount of water?"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(What is “healthy”? Different for everyone! Not clear!)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Good Example: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"How many glasses of water did you drink yesterday?”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1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2E5F4-A893-8879-3254-644574BF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D524-47E0-D970-512A-7E296F53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FE1B5-CE60-886B-0AEA-95323270E91E}"/>
              </a:ext>
            </a:extLst>
          </p:cNvPr>
          <p:cNvSpPr txBox="1"/>
          <p:nvPr/>
        </p:nvSpPr>
        <p:spPr>
          <a:xfrm>
            <a:off x="197708" y="490764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Good Questions Are...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08752-B8F2-BD1D-A8E4-199016E32FDF}"/>
              </a:ext>
            </a:extLst>
          </p:cNvPr>
          <p:cNvSpPr txBox="1"/>
          <p:nvPr/>
        </p:nvSpPr>
        <p:spPr>
          <a:xfrm>
            <a:off x="1056157" y="1443841"/>
            <a:ext cx="1007968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 (no confusion)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❌ Bad Example: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"Are you a night owl?"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(Vague — what does "night owl" really mean? Hard to answer exactly)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Good Example: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"At what time did you go to bed last night?"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95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D363B-06F3-4744-E6B6-AEBE5F0E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6FF6C-1B76-8EC7-B304-BAB9ABB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A0EB77-5683-70BB-D4B7-9051337114FF}"/>
              </a:ext>
            </a:extLst>
          </p:cNvPr>
          <p:cNvSpPr txBox="1"/>
          <p:nvPr/>
        </p:nvSpPr>
        <p:spPr>
          <a:xfrm>
            <a:off x="197708" y="490764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Good Questions Are...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3D836-C06B-A1CA-357F-92ABA5C9DE14}"/>
              </a:ext>
            </a:extLst>
          </p:cNvPr>
          <p:cNvSpPr txBox="1"/>
          <p:nvPr/>
        </p:nvSpPr>
        <p:spPr>
          <a:xfrm>
            <a:off x="1056157" y="1443841"/>
            <a:ext cx="1007968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 to Answer (quick for people)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❌ Bad Example: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"Explain your daily fitness routine in detail."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(Too long, hard to answer quickly!)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Good Example: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➔ "How many steps did you walk today?"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(Just a number — quick and simple!)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27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1C565-AC38-671C-7107-8973D38D1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E0861-5D48-23B9-C574-3F538674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73EA08-490F-3809-0A73-CA73A7C3D935}"/>
              </a:ext>
            </a:extLst>
          </p:cNvPr>
          <p:cNvSpPr txBox="1"/>
          <p:nvPr/>
        </p:nvSpPr>
        <p:spPr>
          <a:xfrm>
            <a:off x="1056157" y="1424987"/>
            <a:ext cx="1007968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to Look For: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Spelling errors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Missing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Inconsistent units (e.g., mins vs. hours)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Weird formatting (extra spaces, wrong cases)</a:t>
            </a: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Organizing Tips: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filters, sort, and conditional formatting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Standardize columns (use same format throughout)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0E1980-110B-011C-CA8B-F5B5383B2E1C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Clean and Organize Data (Excel)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562DF-5A1B-8A9D-AC35-AA5C4FAF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51891-7C72-089D-5ECF-8DA5C4EE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C91328-77D8-4BA3-5DED-12818DDC2C1B}"/>
              </a:ext>
            </a:extLst>
          </p:cNvPr>
          <p:cNvSpPr txBox="1"/>
          <p:nvPr/>
        </p:nvSpPr>
        <p:spPr>
          <a:xfrm>
            <a:off x="1009023" y="2428725"/>
            <a:ext cx="105859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 your collected and cleaned data into a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visual story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A1891-3031-86E4-3273-8BEDDCD12274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Present Your Insights Through Sketches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FE777-C9BC-D4DE-FBA3-F8DF07EE7FCF}"/>
              </a:ext>
            </a:extLst>
          </p:cNvPr>
          <p:cNvSpPr txBox="1"/>
          <p:nvPr/>
        </p:nvSpPr>
        <p:spPr>
          <a:xfrm>
            <a:off x="2507529" y="4438703"/>
            <a:ext cx="69004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sketches or paper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(provided in class) to create a rough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dashboard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reveals something interesting</a:t>
            </a:r>
          </a:p>
        </p:txBody>
      </p:sp>
    </p:spTree>
    <p:extLst>
      <p:ext uri="{BB962C8B-B14F-4D97-AF65-F5344CB8AC3E}">
        <p14:creationId xmlns:p14="http://schemas.microsoft.com/office/powerpoint/2010/main" val="1404263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573</Words>
  <Application>Microsoft Macintosh PowerPoint</Application>
  <PresentationFormat>Widescreen</PresentationFormat>
  <Paragraphs>113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Helvetica</vt:lpstr>
      <vt:lpstr>Segoe UI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Shri Harini Ramesh</dc:creator>
  <cp:lastModifiedBy>Shri Harini Ramesh</cp:lastModifiedBy>
  <cp:revision>3</cp:revision>
  <dcterms:created xsi:type="dcterms:W3CDTF">2025-04-25T04:06:04Z</dcterms:created>
  <dcterms:modified xsi:type="dcterms:W3CDTF">2025-04-29T00:05:06Z</dcterms:modified>
</cp:coreProperties>
</file>