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68" r:id="rId3"/>
    <p:sldId id="271" r:id="rId4"/>
    <p:sldId id="272" r:id="rId5"/>
    <p:sldId id="273" r:id="rId6"/>
    <p:sldId id="274" r:id="rId7"/>
    <p:sldId id="275" r:id="rId8"/>
    <p:sldId id="270" r:id="rId9"/>
    <p:sldId id="276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6"/>
    <p:restoredTop sz="94694"/>
  </p:normalViewPr>
  <p:slideViewPr>
    <p:cSldViewPr snapToGrid="0">
      <p:cViewPr varScale="1">
        <p:scale>
          <a:sx n="118" d="100"/>
          <a:sy n="118" d="100"/>
        </p:scale>
        <p:origin x="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013A24-0B2B-0D40-A9A0-FF5900476738}" type="datetimeFigureOut">
              <a:rPr lang="en-US" smtClean="0"/>
              <a:t>4/29/25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353D85-2B11-7B47-BC73-E2513C22EC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81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D5F16-AFF3-4C6B-097F-E791A175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42FC14-DDFF-30F2-5FBC-F699FAACAF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6E4AFC-FF5C-50B0-BCC7-FA44E61792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92B8D-CB2F-9B32-44E8-74271B3C8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04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C711F7-39D1-55AF-3931-F49743757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2BC75D-6E0D-54C4-0B97-FE33504798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0A3F11-7E57-FAEA-59EB-7F77800F92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E3AA4A-0744-0A37-2574-7A1385FD49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32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2BEC2-8626-6559-A614-415C5DDC1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27DA6DC-858A-F8ED-5A85-898F39A0F5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AE723B-9F17-18A5-0948-C5B2AB2D06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6D647-0EC3-91AD-C42F-B1815257FF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5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4A4AA-EFEA-AED6-C2FA-CE0B6CF81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7EEE44-A076-D0CD-7C95-47DB76EE1E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7C654F-6A7C-87D9-E61D-37D060275B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EDDA7C-CF38-93A7-5D16-B367B54941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3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57863-6F76-97B9-1EB1-841A4BA36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830E877-0BD8-064A-D915-0BBA1BB290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93C9B7-F86E-6D39-BE5F-21CD12BB53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17358A-8997-8E00-5CF4-2623B55F7B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94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A78B7-D30B-CB45-0DB0-3EEB8A5B17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35814E-11B7-8F60-2B88-04588E0C72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F3A786-4F10-ED99-8543-538BA5CA11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67A57E-9037-45BD-21EF-EA4C3C90FE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14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AFE138-C747-5F93-1D1E-BBED0D3F4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47F464-63D1-9DB2-8C27-2C32396AC9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B7AD2E-C8EC-A3D2-E379-89BAE62C9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C543F-CDC1-2B77-8561-64A91FD421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23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58FCA-5DE1-99AF-D6E6-EE319511D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D4618C-AB56-7FB9-13E1-724D4EDBD7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7A7DF0-9DE1-456B-D278-86C14A2C4A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F7F6-45AB-7BFD-4B8F-01DAFE0F98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12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7B5C6-441F-B187-BDF8-FD6459B47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2253F8-584D-3CA8-2901-8787B31AF4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6ED27AF-F711-7292-B7E7-ECE61D9B51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C1A85C-37B2-9D9E-859F-0C9EB5D074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F90A19-A5A3-DC4E-A7AD-B4BCDFD5665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77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6521B-2678-4448-49E4-09E2F99744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431F50-4DA7-086C-DF1D-9AA69DF09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BF161-FA54-5111-105D-7EFE7DB20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3626B-A662-F784-EE5B-CA65812A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631D53-00B4-A336-8E82-4C4190948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60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07AD3-3EB9-ECF2-BA8E-5D74C376B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DE2153-5DFA-463E-AA67-9FCF7F8B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FE98E-C2F8-863E-71F9-E97452542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76D0F-6174-431F-41AB-357AB91A2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036AD-7F4D-E39B-7656-F44922ADB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79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38DE99-0579-9C60-2B09-04415D5F97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B646C2-EA54-113D-BB8E-423F996337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BFEF4-F9CA-513B-9296-924CEF9DF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E43A5-CF84-6A3F-C2EE-3875E8B68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802FE-3942-EB8D-3B2A-AA303D374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41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2D848-8F57-DA94-BE57-031C81508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95BC2-B0A6-9910-6464-42CB42EBB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E2047-955E-59F7-CAC5-06D21AF31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70218-3C59-F664-48A2-B4E4F48EB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37EFC-36DC-BEF0-EB20-5CACE52F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659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92BE8-FC77-CA18-A66F-1B4072F75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118249-613E-3625-B13D-C831DAB6B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036C1-43DE-0935-9C08-E1A601E8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10F62-2FD3-FD64-00CF-EED8F2CD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202B-EEB5-8493-8BAE-0D3B371F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090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2A5F-5899-CF7B-8BB0-462133B64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1A8AC-510A-F2C8-3808-04C824B13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7DF0C9-C294-2C93-0463-2494A42E4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3516DD-2762-CF88-AD8C-8A1E10753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05A485-E229-34A8-263D-4EF273AF7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2A6066-9913-679E-91B7-DCEDBDCF9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0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79372-96D8-1384-5292-5734D299D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25306-81E3-B5BD-8C14-74C57649C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7B14A1-F233-0ECD-B69B-6DBA1ED4E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51A31B-DE44-4CE2-F3AF-6E366C31AA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AF748D-B451-4725-71BA-EDA4EBEDC6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E7700-E07B-B741-46A9-F064C2ADF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EDAD1B-2693-FF67-72B7-C756EAB59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ADC22B-692C-6DFA-A42F-5A085B10B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5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F173A-D4B7-1D36-948B-1F5B33A50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BA2CF9-5885-7549-D43E-4DCBB508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4DF515-7751-31EA-D6EC-9D9955B59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A05657-4A07-274E-E815-F07EFC58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02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E2D46F-881A-AE80-ED10-240E8CF34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E47FB7-C560-4650-0AFD-E154C384C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24EAD6-E083-AA64-F17A-4C089C23D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AA380-B16F-5BFA-6641-6E426C71B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1F9B-A16C-BD32-CA7C-5F3BDE456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7926B-2D3B-6D4A-1667-71AD59D08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803F80-ABE4-760F-44C4-5C54F3619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FFCBB-179E-7E2B-32FE-0C482C8EC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367687-5DBB-6453-4EDF-9690C2732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39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70A74-6F72-D765-FC42-D703B1D98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B3D975-A3E5-0F1A-6C04-8AAA284F11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205285-AD88-89A3-AD65-F761F9C30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C73618-7B4A-EBFC-DA58-8D265D69F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C12D3-453F-A312-4773-7FC4D93C8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8C6E2-1BCE-C8C6-A7CC-5531F96E7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79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B7A79-F860-B461-42F1-BEE3DDD3D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581F3-D2E6-0A2B-BC11-9BEA749BCF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9853C-632E-E355-C101-6B1C76A16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3E06C9-4772-8647-8D37-C859BA2085D2}" type="datetimeFigureOut">
              <a:rPr lang="en-US" smtClean="0"/>
              <a:t>4/29/25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B74B9-854D-A77F-7949-B2932660A1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44B64-A313-CB69-14DD-676BD408CD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33FEEF-A910-A645-A9B3-7363FA53C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3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E21E1-BCED-D3C4-4328-BE3CE4BDF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person holding a magnifying glass&#10;&#10;AI-generated content may be incorrect.">
            <a:extLst>
              <a:ext uri="{FF2B5EF4-FFF2-40B4-BE49-F238E27FC236}">
                <a16:creationId xmlns:a16="http://schemas.microsoft.com/office/drawing/2014/main" id="{E0CFFECE-02FA-E8E6-8BC2-0A2BFFA392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78" y="2449836"/>
            <a:ext cx="4188941" cy="418894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EF4C00-39CC-B3BD-F890-E963890FCAA2}"/>
              </a:ext>
            </a:extLst>
          </p:cNvPr>
          <p:cNvSpPr txBox="1"/>
          <p:nvPr/>
        </p:nvSpPr>
        <p:spPr>
          <a:xfrm>
            <a:off x="395416" y="1141057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Activity: Chatbot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6C1EE4-8B6E-D8B2-F4FD-C4E72B8B6D50}"/>
              </a:ext>
            </a:extLst>
          </p:cNvPr>
          <p:cNvSpPr txBox="1"/>
          <p:nvPr/>
        </p:nvSpPr>
        <p:spPr>
          <a:xfrm>
            <a:off x="3395444" y="3343977"/>
            <a:ext cx="58571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" pitchFamily="2" charset="0"/>
              </a:rPr>
              <a:t>Instructor: Shri Harini Ramesh</a:t>
            </a:r>
          </a:p>
          <a:p>
            <a:pPr algn="ctr"/>
            <a:endParaRPr lang="en-US" sz="2400" b="1" dirty="0">
              <a:solidFill>
                <a:schemeClr val="tx1">
                  <a:lumMod val="50000"/>
                  <a:lumOff val="50000"/>
                </a:schemeClr>
              </a:solidFill>
              <a:latin typeface="Helvetica" pitchFamily="2" charset="0"/>
            </a:endParaRPr>
          </a:p>
          <a:p>
            <a:pPr algn="ctr"/>
            <a:r>
              <a:rPr lang="en-US" sz="24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Helvetica" pitchFamily="2" charset="0"/>
              </a:rPr>
              <a:t>April 28 – May 2, 2025</a:t>
            </a:r>
            <a:endParaRPr lang="en-US" sz="2400" b="1" dirty="0">
              <a:solidFill>
                <a:schemeClr val="tx1">
                  <a:lumMod val="50000"/>
                  <a:lumOff val="50000"/>
                </a:schemeClr>
              </a:solidFill>
              <a:latin typeface="Helvetica" pitchFamily="2" charset="0"/>
            </a:endParaRPr>
          </a:p>
        </p:txBody>
      </p:sp>
      <p:pic>
        <p:nvPicPr>
          <p:cNvPr id="14" name="Picture 13" descr="A red and white logo on a black background&#10;&#10;AI-generated content may be incorrect.">
            <a:extLst>
              <a:ext uri="{FF2B5EF4-FFF2-40B4-BE49-F238E27FC236}">
                <a16:creationId xmlns:a16="http://schemas.microsoft.com/office/drawing/2014/main" id="{A747A193-E3CC-DE83-929F-7A7EAF64B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962375"/>
            <a:ext cx="2327215" cy="113568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218103B-4089-3400-D3BD-23CE8C9CEF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52547" y="6290159"/>
            <a:ext cx="2737479" cy="240057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B90B67-B1B0-08E7-D1F4-98031DF88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5740A-48DE-CA44-AFCC-F5046A3193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03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CD978-3025-C302-867C-BC4F2D263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041E7-3F9D-B94B-A7E7-D47A9ECBF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5B58FF-A031-204F-A621-C49FDD0E4E73}"/>
              </a:ext>
            </a:extLst>
          </p:cNvPr>
          <p:cNvSpPr txBox="1"/>
          <p:nvPr/>
        </p:nvSpPr>
        <p:spPr>
          <a:xfrm>
            <a:off x="6574971" y="345852"/>
            <a:ext cx="511628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5: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Train Your Machine Learning Model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the Machine Learning for Kids website</a:t>
            </a:r>
          </a:p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6: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Build and Test Your Chatbot in Scratch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Connect your trained model to Scratch and build your chatbot.</a:t>
            </a:r>
          </a:p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7: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Teat and Share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Once your chatbot is ready, we’ll take turns looking at each other’s chatbots.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We’ll choose a volunteer from the class to test each chatbot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1222DB-1C78-94BB-1298-807E3CC038E7}"/>
              </a:ext>
            </a:extLst>
          </p:cNvPr>
          <p:cNvSpPr txBox="1"/>
          <p:nvPr/>
        </p:nvSpPr>
        <p:spPr>
          <a:xfrm>
            <a:off x="283029" y="345852"/>
            <a:ext cx="5638800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1: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Choose a Topic for Your Chatbot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Pick a theme or subject your chatbot will talk about.</a:t>
            </a:r>
          </a:p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2: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Brainstorm User Questions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Think of at least five different things someone might ask your chatbot about your chosen topic.</a:t>
            </a:r>
          </a:p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3: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 Sample Questions for Each Group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each of the five categories you came up with in Step 2, write at least five example questions someone could ask.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(So you’ll have at least 25 example questions total.)</a:t>
            </a:r>
          </a:p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4: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Write One Response per Group</a:t>
            </a:r>
          </a:p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 one clear and helpful response for each group of questions.</a:t>
            </a:r>
          </a:p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928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01178-DCD7-C5EF-1401-F1999DDF7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18A1A2-118B-EE8F-8AC9-61AB62D0E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8FF160-CACF-7DFA-0E6D-EF77950DA124}"/>
              </a:ext>
            </a:extLst>
          </p:cNvPr>
          <p:cNvSpPr txBox="1"/>
          <p:nvPr/>
        </p:nvSpPr>
        <p:spPr>
          <a:xfrm>
            <a:off x="4800843" y="3185556"/>
            <a:ext cx="1007968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Nutrition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52FED9-08EE-E6AC-5E58-5AD8489C8B84}"/>
              </a:ext>
            </a:extLst>
          </p:cNvPr>
          <p:cNvSpPr txBox="1"/>
          <p:nvPr/>
        </p:nvSpPr>
        <p:spPr>
          <a:xfrm>
            <a:off x="605481" y="501650"/>
            <a:ext cx="117965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Step 1: Decide on a topic for your chatbot</a:t>
            </a:r>
          </a:p>
          <a:p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13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62EE45-1427-30C7-4F72-A67B44142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106515-7906-96AA-1DC7-57D12F1C8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56DD51-ACF4-8DB9-F5E5-99598D5537F6}"/>
              </a:ext>
            </a:extLst>
          </p:cNvPr>
          <p:cNvSpPr txBox="1"/>
          <p:nvPr/>
        </p:nvSpPr>
        <p:spPr>
          <a:xfrm>
            <a:off x="1154128" y="2456213"/>
            <a:ext cx="1007968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to eat right every day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foods keep you healthy and why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Nutrients your body needs to grow and thrive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Why water is key to feeling good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Busting myths to make smart health choices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AD5465-0E5B-124D-CB8C-9BD6CA296BF9}"/>
              </a:ext>
            </a:extLst>
          </p:cNvPr>
          <p:cNvSpPr txBox="1"/>
          <p:nvPr/>
        </p:nvSpPr>
        <p:spPr>
          <a:xfrm>
            <a:off x="605481" y="501650"/>
            <a:ext cx="117965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Step 2: Think of five things someone might ask about your topic</a:t>
            </a:r>
          </a:p>
        </p:txBody>
      </p:sp>
    </p:spTree>
    <p:extLst>
      <p:ext uri="{BB962C8B-B14F-4D97-AF65-F5344CB8AC3E}">
        <p14:creationId xmlns:p14="http://schemas.microsoft.com/office/powerpoint/2010/main" val="2459899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8BC4D-C206-4EB8-BE9B-FC02EC8D1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D94F0-2D05-B4EB-D93D-BE9383BDF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FDB209-C63C-D376-4909-265640DD06EB}"/>
              </a:ext>
            </a:extLst>
          </p:cNvPr>
          <p:cNvSpPr txBox="1"/>
          <p:nvPr/>
        </p:nvSpPr>
        <p:spPr>
          <a:xfrm>
            <a:off x="1154128" y="2456212"/>
            <a:ext cx="927438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to eat right every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foods keep you healthy and why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Nutrients your body needs to grow and thrive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Why water is key to feeling good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Busting myths to make smart health choices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F86828-8C88-5BBE-701E-BA03219DF850}"/>
              </a:ext>
            </a:extLst>
          </p:cNvPr>
          <p:cNvSpPr txBox="1"/>
          <p:nvPr/>
        </p:nvSpPr>
        <p:spPr>
          <a:xfrm>
            <a:off x="605481" y="501650"/>
            <a:ext cx="1179658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Step 2: Think of five things someone might ask about your topic</a:t>
            </a:r>
          </a:p>
        </p:txBody>
      </p:sp>
    </p:spTree>
    <p:extLst>
      <p:ext uri="{BB962C8B-B14F-4D97-AF65-F5344CB8AC3E}">
        <p14:creationId xmlns:p14="http://schemas.microsoft.com/office/powerpoint/2010/main" val="1026778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FB6DF-69CE-2C85-95B3-6D58FDCCC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C5CBA-734F-05B3-907F-F9A624CA5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77B770-302C-13B9-BE79-E6778E2C1301}"/>
              </a:ext>
            </a:extLst>
          </p:cNvPr>
          <p:cNvSpPr txBox="1"/>
          <p:nvPr/>
        </p:nvSpPr>
        <p:spPr>
          <a:xfrm>
            <a:off x="1458807" y="2096983"/>
            <a:ext cx="927438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to eat right every day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"How can I eat healthier?"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"What should I eat to stay healthy?"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"Can you give me tips for healthy eating?"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"What's a good way to improve my diet?"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"How do I make sure I'm eating right?"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3940D04-AD15-C4B7-F74B-0B47EE37FC18}"/>
              </a:ext>
            </a:extLst>
          </p:cNvPr>
          <p:cNvSpPr txBox="1"/>
          <p:nvPr/>
        </p:nvSpPr>
        <p:spPr>
          <a:xfrm>
            <a:off x="605481" y="501650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Step 3: </a:t>
            </a:r>
            <a:r>
              <a:rPr lang="en-US" sz="44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Five</a:t>
            </a:r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Example </a:t>
            </a:r>
            <a:r>
              <a:rPr lang="en-US" sz="44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</a:t>
            </a:r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uestions per group</a:t>
            </a:r>
          </a:p>
        </p:txBody>
      </p:sp>
    </p:spTree>
    <p:extLst>
      <p:ext uri="{BB962C8B-B14F-4D97-AF65-F5344CB8AC3E}">
        <p14:creationId xmlns:p14="http://schemas.microsoft.com/office/powerpoint/2010/main" val="2421783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0397A-7E6C-88A2-3DC5-59CAE8C67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2A4B69-FE1A-5466-E139-6341E1B1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74D776-5F7C-6BD1-60AA-E930E996EBE6}"/>
              </a:ext>
            </a:extLst>
          </p:cNvPr>
          <p:cNvSpPr txBox="1"/>
          <p:nvPr/>
        </p:nvSpPr>
        <p:spPr>
          <a:xfrm>
            <a:off x="1458807" y="2096983"/>
            <a:ext cx="927438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to eat right every day</a:t>
            </a:r>
          </a:p>
          <a:p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Eating healthy is all about balance, bro! Load up on fruits, veggies, whole grains, and some lean protein. You can still have your fav snacks sometimes – just keep it chill with moderation.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8B89E9-00FB-DAA3-CF95-7C46601BDDE7}"/>
              </a:ext>
            </a:extLst>
          </p:cNvPr>
          <p:cNvSpPr txBox="1"/>
          <p:nvPr/>
        </p:nvSpPr>
        <p:spPr>
          <a:xfrm>
            <a:off x="605481" y="501650"/>
            <a:ext cx="1179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Step 3: </a:t>
            </a:r>
            <a:r>
              <a:rPr lang="en-US" sz="4400" b="1" dirty="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One Response </a:t>
            </a:r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per group</a:t>
            </a:r>
          </a:p>
        </p:txBody>
      </p:sp>
    </p:spTree>
    <p:extLst>
      <p:ext uri="{BB962C8B-B14F-4D97-AF65-F5344CB8AC3E}">
        <p14:creationId xmlns:p14="http://schemas.microsoft.com/office/powerpoint/2010/main" val="2437216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98F88-E5A3-89A4-5D10-B967C5019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1B55B2-746F-4536-4022-F56F6C30A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F4DC7C-1132-2184-7B32-08ECF68724DD}"/>
              </a:ext>
            </a:extLst>
          </p:cNvPr>
          <p:cNvSpPr txBox="1"/>
          <p:nvPr/>
        </p:nvSpPr>
        <p:spPr>
          <a:xfrm>
            <a:off x="1266273" y="909583"/>
            <a:ext cx="105664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 to https://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machinelearningforkids.co.uk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 in a web browser</a:t>
            </a:r>
          </a:p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Click on “Get started”</a:t>
            </a:r>
          </a:p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Already registered</a:t>
            </a:r>
          </a:p>
          <a:p>
            <a:endParaRPr lang="en-US" sz="3200" dirty="0">
              <a:solidFill>
                <a:srgbClr val="000000"/>
              </a:solidFill>
              <a:latin typeface="Helvetica" pitchFamily="2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CBCCCF-C97E-ADE7-6D06-C25656328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5909"/>
              </p:ext>
            </p:extLst>
          </p:nvPr>
        </p:nvGraphicFramePr>
        <p:xfrm>
          <a:off x="1854200" y="3464128"/>
          <a:ext cx="812800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51446347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2152360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Username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password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415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dsgroup1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earthworm*walking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8255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dsgroup2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earthworm*walking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284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dsgroup3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earthworm*walking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638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dsgroup4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earthworm*walking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601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dsgroup5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earthworm*walking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602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897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8133A-9B6D-C3EB-66B5-0E30D4DB5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C5EC3-EE6F-8E6E-C0D7-6DA2273A0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D0AB1F-2D91-EDF8-7C96-C45A2E938B56}"/>
              </a:ext>
            </a:extLst>
          </p:cNvPr>
          <p:cNvSpPr txBox="1"/>
          <p:nvPr/>
        </p:nvSpPr>
        <p:spPr>
          <a:xfrm>
            <a:off x="1113873" y="2705725"/>
            <a:ext cx="10566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chemeClr val="tx2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Your Task</a:t>
            </a:r>
            <a:endParaRPr lang="en-US" sz="3200" i="0" dirty="0">
              <a:solidFill>
                <a:schemeClr val="tx2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302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EFB19-6A4F-98A9-5E92-F7AD17191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978A9-B415-E23A-9087-CD7286315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29674EEE-B5EB-8449-9CEB-232ADB5BA476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85E346-2E3F-416A-0CBD-60C45393543D}"/>
              </a:ext>
            </a:extLst>
          </p:cNvPr>
          <p:cNvSpPr txBox="1"/>
          <p:nvPr/>
        </p:nvSpPr>
        <p:spPr>
          <a:xfrm>
            <a:off x="1266273" y="909583"/>
            <a:ext cx="105664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 to https://</a:t>
            </a:r>
            <a:r>
              <a:rPr lang="en-US" sz="3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machinelearningforkids.co.uk</a:t>
            </a:r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 in a web browser</a:t>
            </a:r>
          </a:p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Click on “Get started”</a:t>
            </a:r>
          </a:p>
          <a:p>
            <a:r>
              <a:rPr lang="en-US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Already registered</a:t>
            </a:r>
          </a:p>
          <a:p>
            <a:endParaRPr lang="en-US" sz="3200" dirty="0">
              <a:solidFill>
                <a:srgbClr val="000000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962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499</Words>
  <Application>Microsoft Macintosh PowerPoint</Application>
  <PresentationFormat>Widescreen</PresentationFormat>
  <Paragraphs>87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Aptos Display</vt:lpstr>
      <vt:lpstr>Arial</vt:lpstr>
      <vt:lpstr>Helvetica</vt:lpstr>
      <vt:lpstr>Segoe UI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Shri Harini Ramesh</dc:creator>
  <cp:lastModifiedBy>Shri Harini Ramesh</cp:lastModifiedBy>
  <cp:revision>1</cp:revision>
  <dcterms:created xsi:type="dcterms:W3CDTF">2025-04-30T02:43:00Z</dcterms:created>
  <dcterms:modified xsi:type="dcterms:W3CDTF">2025-04-30T03:45:52Z</dcterms:modified>
</cp:coreProperties>
</file>