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7" r:id="rId2"/>
    <p:sldId id="275" r:id="rId3"/>
    <p:sldId id="273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16" d="100"/>
          <a:sy n="116" d="100"/>
        </p:scale>
        <p:origin x="192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A68440-53A1-FB4A-B186-343D2410F78B}" type="datetimeFigureOut">
              <a:rPr lang="en-US" smtClean="0"/>
              <a:t>4/30/25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5136CF-7C4E-0F47-9476-64F8AB1F9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181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F28F82-E70C-6A17-2EE8-C4F3CCD418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049710-E40D-F321-162A-E83F0DE8C7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8FBA32-555B-2C31-9EAE-474D9FC440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C5261E-6A01-9131-2BF8-405D97564C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90A19-A5A3-DC4E-A7AD-B4BCDFD5665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4112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644FF-8BDB-13E4-D9A7-6FD9AD433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4E4A35-F998-5C13-FE7E-7C94596C67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E243D7-7000-34BC-2D88-06896AF7DC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2700F5-8B15-6C7D-9D43-95910CCCB5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90A19-A5A3-DC4E-A7AD-B4BCDFD5665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6032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C6BD04-7E7D-B0FA-7A78-6A69A5709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A7847F-263A-10AC-782E-D84CCBC912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F56023-8781-BD94-A94C-234A55B6B2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A63469-69D5-59F7-3DC4-05A24AB26F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90A19-A5A3-DC4E-A7AD-B4BCDFD5665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321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8FD22-6CC5-75FC-B248-EB123E941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D020BE-AF9C-F6B2-FFD3-0470D2F147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FCDC40-DAB7-C298-B5AC-E2BBA1B229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7B11A2-1D1A-45CE-B63C-FE39110055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90A19-A5A3-DC4E-A7AD-B4BCDFD5665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153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BC8C59-ACB1-9DD4-A0AF-AEE684E25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2969C7-A37C-F84F-A33A-DEEEAF35AB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680306-B90A-CEC7-8393-FF0EEB8953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9FF3F8-1FEF-4554-D5C0-F7629CE1A5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90A19-A5A3-DC4E-A7AD-B4BCDFD5665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5038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1F9FD3-A19B-8269-2B68-85B92FB2EE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F91E7B-FC28-F333-BF4B-A3D6626501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E87B4D-5C37-4856-2B2E-A49B627962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F31F18-25AB-6967-3254-96F9989350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90A19-A5A3-DC4E-A7AD-B4BCDFD5665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05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FADB6-3562-68D1-14DE-27B7687E7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3E8F97-33E9-9F81-91A8-4EBF766A64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92282B-BBD6-172A-AB33-F156C086EB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2B6ACA-C8C8-8826-0C8F-A2C8CCA030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90A19-A5A3-DC4E-A7AD-B4BCDFD5665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017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01768E-F02E-5C25-34DB-EF977D233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302AFD-E37F-04BF-38FD-1C1B9DDC99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C7921A-CF57-8458-A00D-68256A681E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CBFC68-9B41-F9D1-C154-9007EE5DD6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90A19-A5A3-DC4E-A7AD-B4BCDFD5665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67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909C7-DE8C-FF24-09BA-265FC5267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FC1ADC-B3DB-4A68-BB26-4D8950C193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4D7C07-89FE-2413-B711-0A97942ED2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BB1D46-48EF-0DEB-9771-2CA4E793BC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90A19-A5A3-DC4E-A7AD-B4BCDFD5665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452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7BA756-DF80-8CEB-D773-DECED9051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9C8FD6-C987-C5F3-892F-49A52E3193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862701-76FB-DADA-A2C1-907240403C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627212-1A58-3DD2-B47C-FD7B34AE76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90A19-A5A3-DC4E-A7AD-B4BCDFD5665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55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238AB1-08EF-59D2-337C-279FF44DC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10A8E2-5317-C17B-37AF-D45C8087E9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0B1329-FC62-8944-4E48-F55F0B5BF1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9DD248-0D45-FAF4-9B62-294C443469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90A19-A5A3-DC4E-A7AD-B4BCDFD5665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0244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2203A-501C-49FC-D4E8-E74A87930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B32F30-EE32-F647-E5B5-FDC0CA49F2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11EF7B-F541-0A56-4D4A-62A0C391A6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C20505-50F7-3F31-2938-F283464574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90A19-A5A3-DC4E-A7AD-B4BCDFD5665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9410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8CB370-1CB0-4C28-1EF4-CE238D76D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401D81-A3FB-D732-D476-F54A6B3C21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0707E1-4511-B612-6DAA-B5B2B5780A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55643D-2623-3F79-76D8-C685BE38B7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90A19-A5A3-DC4E-A7AD-B4BCDFD5665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1837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46D4C-7BB9-29EA-65E3-497DEA880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2B54A4-82DF-9259-A06F-98F4DCE0EB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6145A3-45B3-8ABD-57E8-D1CED9C82C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1E17FB-D573-03DA-AD55-6B5A55BE5E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90A19-A5A3-DC4E-A7AD-B4BCDFD5665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342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A8EAB-0AE2-BA6A-4F13-E285B04288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18EE71-7166-C05C-88B8-B3AF32712F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4C0826-4751-4193-C706-3E959779C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C633A-6A64-EA46-AB94-AF1AEEC9A6DD}" type="datetimeFigureOut">
              <a:rPr lang="en-US" smtClean="0"/>
              <a:t>4/30/25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00CC7D-DA32-33D2-30FA-F7D18F51A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73EFA-9884-D743-4F3C-220FEE945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BF3DE-863B-6140-AD90-6AC18B018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186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9A3AA-C267-8982-F56C-6D6AF8C13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552447-D970-229C-BBCE-191050773E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BF9EB-749C-D0FD-F813-EBC6A1F59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C633A-6A64-EA46-AB94-AF1AEEC9A6DD}" type="datetimeFigureOut">
              <a:rPr lang="en-US" smtClean="0"/>
              <a:t>4/30/25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2D8C6E-6F21-5D29-C02B-64D7A7315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5FC244-1367-3DAA-5EF6-1EFF66C2A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BF3DE-863B-6140-AD90-6AC18B018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834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F2100B-474F-2268-68B5-27618FBF5E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E8F16C-6745-12FE-1831-339E474BA4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26BA6C-F68E-84B6-C74E-DEDC2ED47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C633A-6A64-EA46-AB94-AF1AEEC9A6DD}" type="datetimeFigureOut">
              <a:rPr lang="en-US" smtClean="0"/>
              <a:t>4/30/25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4748F8-C60E-8266-238D-B3660A2A4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C7D26-5ED2-8183-B975-504FDA9C6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BF3DE-863B-6140-AD90-6AC18B018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525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B8DC0-99E6-A2D9-5209-2608F9483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50990-4773-EC84-D293-EEBF150296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985FC-D917-3297-D9C9-62C45A6F2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C633A-6A64-EA46-AB94-AF1AEEC9A6DD}" type="datetimeFigureOut">
              <a:rPr lang="en-US" smtClean="0"/>
              <a:t>4/30/25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6CC95-78B6-4FEE-7E9E-0B4206432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05051C-3C94-EA29-EB33-42D31B1F4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BF3DE-863B-6140-AD90-6AC18B018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134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D681E-393F-51AD-FF19-7936D369E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367D02-3F67-37F5-F9EC-32CD72776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4D8C8B-2AC6-BC92-9398-C75803413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C633A-6A64-EA46-AB94-AF1AEEC9A6DD}" type="datetimeFigureOut">
              <a:rPr lang="en-US" smtClean="0"/>
              <a:t>4/30/25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DFFD31-72DF-3BF1-99DF-4215E281B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9009C-8B7C-7643-9E0E-8885291A6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BF3DE-863B-6140-AD90-6AC18B018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371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4D1DC-7A09-AA42-2032-C59B370FE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A80897-6FD0-CA64-B8BF-E05F4630C0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2EDFA9-A8F1-4A4F-9D6F-62BEBC5AD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98737F-A70D-5EF8-7395-581AC6978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C633A-6A64-EA46-AB94-AF1AEEC9A6DD}" type="datetimeFigureOut">
              <a:rPr lang="en-US" smtClean="0"/>
              <a:t>4/30/25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3423E-C71B-B762-B23A-FB5EB3B81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CB6F20-C426-54B6-13F7-908AE1E03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BF3DE-863B-6140-AD90-6AC18B018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631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6D64A-6732-8B60-A686-213B5A802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3473A9-A3D1-461C-BD50-01E888937E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E30BD6-8A60-0091-1FED-89C6B0BA83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AFCD4E-E557-BA8D-1671-74273B950A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1C2CFF-ADAB-83F8-7856-3DF8258676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7546C9-6F89-6B4A-6B2F-C49912182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C633A-6A64-EA46-AB94-AF1AEEC9A6DD}" type="datetimeFigureOut">
              <a:rPr lang="en-US" smtClean="0"/>
              <a:t>4/30/25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58B482-1E2E-A4B0-5F66-1FC34760F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F41C8F-C59D-9612-F41F-671A35546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BF3DE-863B-6140-AD90-6AC18B018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59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F244-A739-414A-112E-D17D60E24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AF1B9F-1575-EE95-D7AF-76A87E826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C633A-6A64-EA46-AB94-AF1AEEC9A6DD}" type="datetimeFigureOut">
              <a:rPr lang="en-US" smtClean="0"/>
              <a:t>4/30/25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DCE059-30E1-9934-D478-B6FB29CFC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A0BECB-6C87-DA2C-0C24-F6A290B9A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BF3DE-863B-6140-AD90-6AC18B018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634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0057EA-15F8-D9E1-D231-2BDE3BBDB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C633A-6A64-EA46-AB94-AF1AEEC9A6DD}" type="datetimeFigureOut">
              <a:rPr lang="en-US" smtClean="0"/>
              <a:t>4/30/25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B5BFAB-50DF-F028-CF1D-B28430258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82DB76-6E80-B403-B743-017AD3365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BF3DE-863B-6140-AD90-6AC18B018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98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B4D05-9B53-6E99-C67C-44E23011C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80EABD-E650-5B63-B581-02B48E0DE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C55AD8-381C-16E9-7081-BE678E675F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360674-74D0-F217-D4B5-FEE78A6D0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C633A-6A64-EA46-AB94-AF1AEEC9A6DD}" type="datetimeFigureOut">
              <a:rPr lang="en-US" smtClean="0"/>
              <a:t>4/30/25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B48E8C-3F26-7257-5EE9-803F20ACB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03AD35-216F-C652-487C-40DF578FC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BF3DE-863B-6140-AD90-6AC18B018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30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A2F26-BEAA-9400-EEBB-730F56153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8EA298-7F7F-9A4C-D2BC-05076B3BE4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A3B700-337F-50CA-E29D-F54CE631EF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80D910-B001-88B8-9E29-6DC7ACC51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C633A-6A64-EA46-AB94-AF1AEEC9A6DD}" type="datetimeFigureOut">
              <a:rPr lang="en-US" smtClean="0"/>
              <a:t>4/30/25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78FFBB-1EFB-4917-DFFF-89861D367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C2F9D6-8464-DC45-0A0F-F60598AE7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BF3DE-863B-6140-AD90-6AC18B018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124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74DB8B-DEF7-5E99-CC47-5B33FAFCD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99B075-261B-7C4E-3EFE-DB160232D2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035A43-F1E1-5A73-0539-8A987050D3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EEC633A-6A64-EA46-AB94-AF1AEEC9A6DD}" type="datetimeFigureOut">
              <a:rPr lang="en-US" smtClean="0"/>
              <a:t>4/30/25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00ADD5-B710-2155-C403-2393AAB5F3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E97A32-555B-BCA3-8C70-FCA985AF3C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6BBF3DE-863B-6140-AD90-6AC18B018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02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DE21E1-BCED-D3C4-4328-BE3CE4BDF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holding a magnifying glass&#10;&#10;AI-generated content may be incorrect.">
            <a:extLst>
              <a:ext uri="{FF2B5EF4-FFF2-40B4-BE49-F238E27FC236}">
                <a16:creationId xmlns:a16="http://schemas.microsoft.com/office/drawing/2014/main" id="{E0CFFECE-02FA-E8E6-8BC2-0A2BFFA39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78" y="2449836"/>
            <a:ext cx="4188941" cy="41889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EEF4C00-39CC-B3BD-F890-E963890FCAA2}"/>
              </a:ext>
            </a:extLst>
          </p:cNvPr>
          <p:cNvSpPr txBox="1"/>
          <p:nvPr/>
        </p:nvSpPr>
        <p:spPr>
          <a:xfrm>
            <a:off x="395416" y="1141057"/>
            <a:ext cx="117965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Physical Data Visualization</a:t>
            </a:r>
            <a:endParaRPr lang="en-US" sz="3200" i="0" dirty="0">
              <a:solidFill>
                <a:schemeClr val="tx2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6C1EE4-8B6E-D8B2-F4FD-C4E72B8B6D50}"/>
              </a:ext>
            </a:extLst>
          </p:cNvPr>
          <p:cNvSpPr txBox="1"/>
          <p:nvPr/>
        </p:nvSpPr>
        <p:spPr>
          <a:xfrm>
            <a:off x="3395444" y="3343977"/>
            <a:ext cx="5857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Instructor: Shri Harini Ramesh</a:t>
            </a:r>
          </a:p>
          <a:p>
            <a:pPr algn="ctr"/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2" charset="0"/>
            </a:endParaRPr>
          </a:p>
          <a:p>
            <a:pPr algn="ctr"/>
            <a:r>
              <a:rPr lang="en-US" sz="2400" b="1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elvetica" pitchFamily="2" charset="0"/>
              </a:rPr>
              <a:t>April 28 – May 2, 2025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2" charset="0"/>
            </a:endParaRPr>
          </a:p>
        </p:txBody>
      </p:sp>
      <p:pic>
        <p:nvPicPr>
          <p:cNvPr id="14" name="Picture 13" descr="A red and white logo on a black background&#10;&#10;AI-generated content may be incorrect.">
            <a:extLst>
              <a:ext uri="{FF2B5EF4-FFF2-40B4-BE49-F238E27FC236}">
                <a16:creationId xmlns:a16="http://schemas.microsoft.com/office/drawing/2014/main" id="{A747A193-E3CC-DE83-929F-7A7EAF64B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962375"/>
            <a:ext cx="2327215" cy="11356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18103B-4089-3400-D3BD-23CE8C9CEF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2547" y="6290159"/>
            <a:ext cx="2737479" cy="24005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B90B67-B1B0-08E7-D1F4-98031DF88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740A-48DE-CA44-AFCC-F5046A31937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903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5AA23F-C6D9-5C4F-5D90-5502E773A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28E72C-98AC-8A1B-83E1-54DFBE295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674EEE-B5EB-8449-9CEB-232ADB5BA476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384A281-A09C-99CC-46AD-6709DE28A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9575"/>
            <a:ext cx="12192000" cy="603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640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0F7FD4-61EE-2171-10A9-8D8A01F3D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2A3250-FC8C-B4BD-E62E-B314D50E6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674EEE-B5EB-8449-9CEB-232ADB5BA476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66BF3B5-AF7B-F6BC-AF9D-C3475D189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263" y="0"/>
            <a:ext cx="77358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8995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E791D6-1F54-FBF0-307D-5A2C14A6A5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32D294-4156-FC7B-2FD1-306CB8264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674EEE-B5EB-8449-9CEB-232ADB5BA476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6D83581C-8EB3-555B-F142-9D04408A3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0"/>
            <a:ext cx="59039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2582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5DD4E4-949D-8906-F551-2C1829A98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30E416-CC70-FB2F-DFAF-861BB931C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674EEE-B5EB-8449-9CEB-232ADB5BA476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ABF7044C-59C3-26B0-8544-A6B8C84AD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0" y="0"/>
            <a:ext cx="10121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4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5B1186-046E-3509-B4D4-E8AE69420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DC3B1C-A5CE-121E-EFD8-311252B5A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674EEE-B5EB-8449-9CEB-232ADB5BA476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015B99FB-75EB-4B45-214D-F6A24B507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588" y="0"/>
            <a:ext cx="7362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998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57AA30-C4F9-288C-94AB-78ABD90AD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11CA92-5BF9-7152-FF55-03ADCC190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674EEE-B5EB-8449-9CEB-232ADB5BA476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15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B8F654-C9DF-4855-5570-A2D5A6AD6949}"/>
              </a:ext>
            </a:extLst>
          </p:cNvPr>
          <p:cNvSpPr txBox="1"/>
          <p:nvPr/>
        </p:nvSpPr>
        <p:spPr>
          <a:xfrm>
            <a:off x="1550894" y="2900089"/>
            <a:ext cx="90902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https://</a:t>
            </a:r>
            <a:r>
              <a:rPr lang="en-US" sz="4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dataphys.org</a:t>
            </a:r>
            <a:r>
              <a:rPr lang="en-US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/list/</a:t>
            </a:r>
          </a:p>
        </p:txBody>
      </p:sp>
    </p:spTree>
    <p:extLst>
      <p:ext uri="{BB962C8B-B14F-4D97-AF65-F5344CB8AC3E}">
        <p14:creationId xmlns:p14="http://schemas.microsoft.com/office/powerpoint/2010/main" val="2373607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81F52-DF79-05EC-6A00-D268B2CAF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CAFEA7-8CF3-E4B9-29ED-1F844E18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674EEE-B5EB-8449-9CEB-232ADB5BA476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3815BF-4506-2086-F1C4-C972F814E1A0}"/>
              </a:ext>
            </a:extLst>
          </p:cNvPr>
          <p:cNvSpPr txBox="1"/>
          <p:nvPr/>
        </p:nvSpPr>
        <p:spPr>
          <a:xfrm>
            <a:off x="605481" y="501650"/>
            <a:ext cx="117965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0" dirty="0">
                <a:solidFill>
                  <a:schemeClr val="tx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Mood Meter Scatterplot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C4C5E0-7675-F824-64CD-54E9A9102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560" y="1426026"/>
            <a:ext cx="9942957" cy="543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836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8846E-EAA1-20F2-C425-E96B94922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A9A6B6-F34B-1F6C-19C8-E9640FD3E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674EEE-B5EB-8449-9CEB-232ADB5BA476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EC7152-1800-0172-EF6D-DFD49AB0343A}"/>
              </a:ext>
            </a:extLst>
          </p:cNvPr>
          <p:cNvSpPr txBox="1"/>
          <p:nvPr/>
        </p:nvSpPr>
        <p:spPr>
          <a:xfrm>
            <a:off x="605481" y="501650"/>
            <a:ext cx="117965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0" dirty="0">
                <a:solidFill>
                  <a:schemeClr val="tx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Commuting Methods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19AD32-1B51-07F1-5DB7-12C08A277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13" y="1543278"/>
            <a:ext cx="6145149" cy="499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335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D8E4DD-7C98-B6E5-1969-9BD05A3BD1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B92F9C-087A-9BAA-A482-075302C41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674EEE-B5EB-8449-9CEB-232ADB5BA476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A71354-77F8-B68A-2105-B049A18E1FB7}"/>
              </a:ext>
            </a:extLst>
          </p:cNvPr>
          <p:cNvSpPr txBox="1"/>
          <p:nvPr/>
        </p:nvSpPr>
        <p:spPr>
          <a:xfrm>
            <a:off x="605481" y="501650"/>
            <a:ext cx="117965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0" dirty="0">
                <a:solidFill>
                  <a:schemeClr val="tx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Heatmap of Podcast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C29039-4EC2-931E-B599-DF251A7EC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7180" y="1516580"/>
            <a:ext cx="5953420" cy="483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557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E7775-71F6-5FF7-4568-E2EDE6B20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59028A-AAFA-DBAC-3FA5-CF39A6CA1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674EEE-B5EB-8449-9CEB-232ADB5BA476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5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44F569-59FC-7864-D86A-EFAE382335FF}"/>
              </a:ext>
            </a:extLst>
          </p:cNvPr>
          <p:cNvSpPr txBox="1"/>
          <p:nvPr/>
        </p:nvSpPr>
        <p:spPr>
          <a:xfrm>
            <a:off x="605481" y="501650"/>
            <a:ext cx="117965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0" dirty="0">
                <a:solidFill>
                  <a:schemeClr val="tx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3D map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81DD9E-BD16-EE21-00C5-4A91440B5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388" y="1247996"/>
            <a:ext cx="7772400" cy="529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564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4D8BAF-5143-3B16-EDAB-69C619966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4C4345-95B5-BDF5-7BDF-F3AA031A2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674EEE-B5EB-8449-9CEB-232ADB5BA476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10E6AB-B94C-FF24-0958-C31953AC2012}"/>
              </a:ext>
            </a:extLst>
          </p:cNvPr>
          <p:cNvSpPr txBox="1"/>
          <p:nvPr/>
        </p:nvSpPr>
        <p:spPr>
          <a:xfrm>
            <a:off x="605481" y="501650"/>
            <a:ext cx="117965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0" dirty="0">
                <a:solidFill>
                  <a:schemeClr val="tx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Tile Grid Map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E7D811-C596-B63A-E649-0F07DCF06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457" y="1426501"/>
            <a:ext cx="7023562" cy="534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398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98D89-64AE-D103-49F7-3AA53C521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157177-6ABE-7940-39AC-104AA03F0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674EEE-B5EB-8449-9CEB-232ADB5BA476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7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CE0291-8E87-BC47-25C1-ABC9836266B6}"/>
              </a:ext>
            </a:extLst>
          </p:cNvPr>
          <p:cNvSpPr txBox="1"/>
          <p:nvPr/>
        </p:nvSpPr>
        <p:spPr>
          <a:xfrm>
            <a:off x="605481" y="501650"/>
            <a:ext cx="117965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0" dirty="0">
                <a:solidFill>
                  <a:schemeClr val="tx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Faces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DE4978-85FC-0BE0-F77A-E1BC0F1A5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8452" y="1188528"/>
            <a:ext cx="7031650" cy="535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341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C38266-B25A-BB7B-6B3F-10827D2E14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E4549E-BA9B-8360-A7D1-F2C7989B0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674EEE-B5EB-8449-9CEB-232ADB5BA476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69CEF7-CE37-4071-46CA-5B224E57E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4197" y="886370"/>
            <a:ext cx="7772400" cy="530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246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0887C-DBE6-DDEA-5274-E86360512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84E142-D5E6-2300-B854-915798582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674EEE-B5EB-8449-9CEB-232ADB5BA476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9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63ECFB0-31B4-EBD5-6C6F-E7D38CC41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788" y="0"/>
            <a:ext cx="97504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5690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66</Words>
  <Application>Microsoft Macintosh PowerPoint</Application>
  <PresentationFormat>Widescreen</PresentationFormat>
  <Paragraphs>40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Aptos</vt:lpstr>
      <vt:lpstr>Aptos Display</vt:lpstr>
      <vt:lpstr>Arial</vt:lpstr>
      <vt:lpstr>Helvetica</vt:lpstr>
      <vt:lpstr>Segoe UI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Shri Harini Ramesh</dc:creator>
  <cp:lastModifiedBy>Shri Harini Ramesh</cp:lastModifiedBy>
  <cp:revision>1</cp:revision>
  <dcterms:created xsi:type="dcterms:W3CDTF">2025-05-01T01:34:53Z</dcterms:created>
  <dcterms:modified xsi:type="dcterms:W3CDTF">2025-05-01T01:55:21Z</dcterms:modified>
</cp:coreProperties>
</file>